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3" r:id="rId1"/>
  </p:sldMasterIdLst>
  <p:sldIdLst>
    <p:sldId id="257" r:id="rId2"/>
    <p:sldId id="296" r:id="rId3"/>
    <p:sldId id="297" r:id="rId4"/>
    <p:sldId id="267" r:id="rId5"/>
    <p:sldId id="264" r:id="rId6"/>
    <p:sldId id="268" r:id="rId7"/>
    <p:sldId id="274" r:id="rId8"/>
    <p:sldId id="283" r:id="rId9"/>
    <p:sldId id="290" r:id="rId10"/>
    <p:sldId id="292" r:id="rId11"/>
    <p:sldId id="293" r:id="rId12"/>
    <p:sldId id="294" r:id="rId13"/>
    <p:sldId id="273" r:id="rId14"/>
    <p:sldId id="295" r:id="rId15"/>
    <p:sldId id="272" r:id="rId16"/>
    <p:sldId id="289" r:id="rId17"/>
    <p:sldId id="276" r:id="rId18"/>
    <p:sldId id="275" r:id="rId19"/>
    <p:sldId id="285" r:id="rId20"/>
    <p:sldId id="287" r:id="rId21"/>
    <p:sldId id="284" r:id="rId22"/>
    <p:sldId id="286" r:id="rId23"/>
    <p:sldId id="271" r:id="rId24"/>
    <p:sldId id="288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6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91CC00-9B0F-403E-AE4D-1A98B5C25B0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A183CD6-A088-464B-B736-2FE8D5432E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Progress Update</a:t>
          </a:r>
          <a:endParaRPr lang="en-US"/>
        </a:p>
      </dgm:t>
    </dgm:pt>
    <dgm:pt modelId="{B00FC5E8-2B7A-4074-9DDC-FE0AFB011B75}" type="parTrans" cxnId="{D1EB4DAE-B073-4C4F-A59E-FF7AE599D6E3}">
      <dgm:prSet/>
      <dgm:spPr/>
      <dgm:t>
        <a:bodyPr/>
        <a:lstStyle/>
        <a:p>
          <a:endParaRPr lang="en-US"/>
        </a:p>
      </dgm:t>
    </dgm:pt>
    <dgm:pt modelId="{48FB124C-033C-496B-B7C8-D142E6C3AFAE}" type="sibTrans" cxnId="{D1EB4DAE-B073-4C4F-A59E-FF7AE599D6E3}">
      <dgm:prSet/>
      <dgm:spPr/>
      <dgm:t>
        <a:bodyPr/>
        <a:lstStyle/>
        <a:p>
          <a:endParaRPr lang="en-US"/>
        </a:p>
      </dgm:t>
    </dgm:pt>
    <dgm:pt modelId="{6DFF5D8E-E414-43E1-A3C2-778A3E9C855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Screen Shots</a:t>
          </a:r>
          <a:endParaRPr lang="en-US"/>
        </a:p>
      </dgm:t>
    </dgm:pt>
    <dgm:pt modelId="{8FAF97C6-3E22-4253-80F3-4D46BBBD9827}" type="parTrans" cxnId="{A01858FC-5687-4FD7-81C0-32808E401071}">
      <dgm:prSet/>
      <dgm:spPr/>
      <dgm:t>
        <a:bodyPr/>
        <a:lstStyle/>
        <a:p>
          <a:endParaRPr lang="en-US"/>
        </a:p>
      </dgm:t>
    </dgm:pt>
    <dgm:pt modelId="{43A78EF5-4335-49A4-A8E3-B676DF02B3A4}" type="sibTrans" cxnId="{A01858FC-5687-4FD7-81C0-32808E401071}">
      <dgm:prSet/>
      <dgm:spPr/>
      <dgm:t>
        <a:bodyPr/>
        <a:lstStyle/>
        <a:p>
          <a:endParaRPr lang="en-US"/>
        </a:p>
      </dgm:t>
    </dgm:pt>
    <dgm:pt modelId="{92636AFB-1F2E-4A1E-9AAC-8D0482E13B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Thank You</a:t>
          </a:r>
          <a:endParaRPr lang="en-US"/>
        </a:p>
      </dgm:t>
    </dgm:pt>
    <dgm:pt modelId="{2B0250DB-A3BF-48E3-A554-E7FE1EBABC45}" type="parTrans" cxnId="{09EA2BCF-FBF2-486A-B511-DA6923408305}">
      <dgm:prSet/>
      <dgm:spPr/>
      <dgm:t>
        <a:bodyPr/>
        <a:lstStyle/>
        <a:p>
          <a:endParaRPr lang="en-US"/>
        </a:p>
      </dgm:t>
    </dgm:pt>
    <dgm:pt modelId="{1B926C5E-E125-4FDC-991E-A2C6F7B5C38B}" type="sibTrans" cxnId="{09EA2BCF-FBF2-486A-B511-DA6923408305}">
      <dgm:prSet/>
      <dgm:spPr/>
      <dgm:t>
        <a:bodyPr/>
        <a:lstStyle/>
        <a:p>
          <a:endParaRPr lang="en-US"/>
        </a:p>
      </dgm:t>
    </dgm:pt>
    <dgm:pt modelId="{95D58947-F8A1-2344-BF81-966CE43524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Flow Charts</a:t>
          </a:r>
        </a:p>
      </dgm:t>
    </dgm:pt>
    <dgm:pt modelId="{F082D311-79DF-2940-B01E-DDA603332F6C}" type="parTrans" cxnId="{43310EE7-F145-704E-934D-E871FA5E4859}">
      <dgm:prSet/>
      <dgm:spPr/>
      <dgm:t>
        <a:bodyPr/>
        <a:lstStyle/>
        <a:p>
          <a:endParaRPr lang="en-GB"/>
        </a:p>
      </dgm:t>
    </dgm:pt>
    <dgm:pt modelId="{29288476-4F8C-2644-A705-7A64984CC845}" type="sibTrans" cxnId="{43310EE7-F145-704E-934D-E871FA5E4859}">
      <dgm:prSet/>
      <dgm:spPr/>
      <dgm:t>
        <a:bodyPr/>
        <a:lstStyle/>
        <a:p>
          <a:endParaRPr lang="en-GB"/>
        </a:p>
      </dgm:t>
    </dgm:pt>
    <dgm:pt modelId="{DC4F0E08-0209-4B4F-B388-2AAEC1E4D769}" type="pres">
      <dgm:prSet presAssocID="{0291CC00-9B0F-403E-AE4D-1A98B5C25B06}" presName="root" presStyleCnt="0">
        <dgm:presLayoutVars>
          <dgm:dir/>
          <dgm:resizeHandles val="exact"/>
        </dgm:presLayoutVars>
      </dgm:prSet>
      <dgm:spPr/>
    </dgm:pt>
    <dgm:pt modelId="{8C139C69-4462-4D46-9250-C32A0BA057CC}" type="pres">
      <dgm:prSet presAssocID="{9A183CD6-A088-464B-B736-2FE8D5432EB2}" presName="compNode" presStyleCnt="0"/>
      <dgm:spPr/>
    </dgm:pt>
    <dgm:pt modelId="{87FB0525-693C-4CAB-80B6-9C75EF2255C0}" type="pres">
      <dgm:prSet presAssocID="{9A183CD6-A088-464B-B736-2FE8D5432EB2}" presName="iconBgRect" presStyleLbl="bgShp" presStyleIdx="0" presStyleCnt="4"/>
      <dgm:spPr/>
    </dgm:pt>
    <dgm:pt modelId="{87C19583-7CB0-47C8-BCA1-8EF61C6ECFC2}" type="pres">
      <dgm:prSet presAssocID="{9A183CD6-A088-464B-B736-2FE8D5432E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52C7F7F1-6239-4BCC-AE4D-B1422D8EAB2E}" type="pres">
      <dgm:prSet presAssocID="{9A183CD6-A088-464B-B736-2FE8D5432EB2}" presName="spaceRect" presStyleCnt="0"/>
      <dgm:spPr/>
    </dgm:pt>
    <dgm:pt modelId="{D9E721C2-FAA7-49FE-9B0D-101039678D24}" type="pres">
      <dgm:prSet presAssocID="{9A183CD6-A088-464B-B736-2FE8D5432EB2}" presName="textRect" presStyleLbl="revTx" presStyleIdx="0" presStyleCnt="4">
        <dgm:presLayoutVars>
          <dgm:chMax val="1"/>
          <dgm:chPref val="1"/>
        </dgm:presLayoutVars>
      </dgm:prSet>
      <dgm:spPr/>
    </dgm:pt>
    <dgm:pt modelId="{2863053C-6567-4C0D-8FB1-4AE082EA0F28}" type="pres">
      <dgm:prSet presAssocID="{48FB124C-033C-496B-B7C8-D142E6C3AFAE}" presName="sibTrans" presStyleCnt="0"/>
      <dgm:spPr/>
    </dgm:pt>
    <dgm:pt modelId="{F7045D20-3927-416A-82D3-802C48725EF6}" type="pres">
      <dgm:prSet presAssocID="{95D58947-F8A1-2344-BF81-966CE4352426}" presName="compNode" presStyleCnt="0"/>
      <dgm:spPr/>
    </dgm:pt>
    <dgm:pt modelId="{A47169FF-B8F0-43D7-B98B-80AEC58DC6A4}" type="pres">
      <dgm:prSet presAssocID="{95D58947-F8A1-2344-BF81-966CE4352426}" presName="iconBgRect" presStyleLbl="bgShp" presStyleIdx="1" presStyleCnt="4"/>
      <dgm:spPr/>
    </dgm:pt>
    <dgm:pt modelId="{59F6EE20-C444-4BAB-89FE-788866C18F5B}" type="pres">
      <dgm:prSet presAssocID="{95D58947-F8A1-2344-BF81-966CE43524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1856BD2-C8A7-4064-A41A-86E037809DB9}" type="pres">
      <dgm:prSet presAssocID="{95D58947-F8A1-2344-BF81-966CE4352426}" presName="spaceRect" presStyleCnt="0"/>
      <dgm:spPr/>
    </dgm:pt>
    <dgm:pt modelId="{48A4ADF9-EA31-498B-8EA0-FC22AAC6A4BA}" type="pres">
      <dgm:prSet presAssocID="{95D58947-F8A1-2344-BF81-966CE4352426}" presName="textRect" presStyleLbl="revTx" presStyleIdx="1" presStyleCnt="4">
        <dgm:presLayoutVars>
          <dgm:chMax val="1"/>
          <dgm:chPref val="1"/>
        </dgm:presLayoutVars>
      </dgm:prSet>
      <dgm:spPr/>
    </dgm:pt>
    <dgm:pt modelId="{E9D52355-23BC-47AE-9195-4C3482A01E6A}" type="pres">
      <dgm:prSet presAssocID="{29288476-4F8C-2644-A705-7A64984CC845}" presName="sibTrans" presStyleCnt="0"/>
      <dgm:spPr/>
    </dgm:pt>
    <dgm:pt modelId="{ECB80CBF-CD63-4C5E-883F-76DBF65829E4}" type="pres">
      <dgm:prSet presAssocID="{6DFF5D8E-E414-43E1-A3C2-778A3E9C855C}" presName="compNode" presStyleCnt="0"/>
      <dgm:spPr/>
    </dgm:pt>
    <dgm:pt modelId="{2199FAD0-1F62-4FA8-8A58-E4BDF266FB2F}" type="pres">
      <dgm:prSet presAssocID="{6DFF5D8E-E414-43E1-A3C2-778A3E9C855C}" presName="iconBgRect" presStyleLbl="bgShp" presStyleIdx="2" presStyleCnt="4"/>
      <dgm:spPr/>
    </dgm:pt>
    <dgm:pt modelId="{C3FC17A6-6C65-4D09-A472-688EED9645CB}" type="pres">
      <dgm:prSet presAssocID="{6DFF5D8E-E414-43E1-A3C2-778A3E9C85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9A855ED5-2771-4AFE-AB49-8C218A67D3AA}" type="pres">
      <dgm:prSet presAssocID="{6DFF5D8E-E414-43E1-A3C2-778A3E9C855C}" presName="spaceRect" presStyleCnt="0"/>
      <dgm:spPr/>
    </dgm:pt>
    <dgm:pt modelId="{C9664A56-5C36-4A2A-95A1-48EB5296E12E}" type="pres">
      <dgm:prSet presAssocID="{6DFF5D8E-E414-43E1-A3C2-778A3E9C855C}" presName="textRect" presStyleLbl="revTx" presStyleIdx="2" presStyleCnt="4">
        <dgm:presLayoutVars>
          <dgm:chMax val="1"/>
          <dgm:chPref val="1"/>
        </dgm:presLayoutVars>
      </dgm:prSet>
      <dgm:spPr/>
    </dgm:pt>
    <dgm:pt modelId="{BD6A9208-C796-4C2B-B169-9EDD254A8B56}" type="pres">
      <dgm:prSet presAssocID="{43A78EF5-4335-49A4-A8E3-B676DF02B3A4}" presName="sibTrans" presStyleCnt="0"/>
      <dgm:spPr/>
    </dgm:pt>
    <dgm:pt modelId="{E0523BF8-8A46-40F6-8FF3-CB571EB04952}" type="pres">
      <dgm:prSet presAssocID="{92636AFB-1F2E-4A1E-9AAC-8D0482E13BBC}" presName="compNode" presStyleCnt="0"/>
      <dgm:spPr/>
    </dgm:pt>
    <dgm:pt modelId="{83A28DEF-B652-4324-A326-E729EF04A905}" type="pres">
      <dgm:prSet presAssocID="{92636AFB-1F2E-4A1E-9AAC-8D0482E13BBC}" presName="iconBgRect" presStyleLbl="bgShp" presStyleIdx="3" presStyleCnt="4"/>
      <dgm:spPr/>
    </dgm:pt>
    <dgm:pt modelId="{D0808EAC-4202-4056-B773-D50914A8851F}" type="pres">
      <dgm:prSet presAssocID="{92636AFB-1F2E-4A1E-9AAC-8D0482E13B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60996DE-4E80-4EB6-8872-45DC720DDAFC}" type="pres">
      <dgm:prSet presAssocID="{92636AFB-1F2E-4A1E-9AAC-8D0482E13BBC}" presName="spaceRect" presStyleCnt="0"/>
      <dgm:spPr/>
    </dgm:pt>
    <dgm:pt modelId="{4C7503AB-AE56-4718-A37C-F73959E017B2}" type="pres">
      <dgm:prSet presAssocID="{92636AFB-1F2E-4A1E-9AAC-8D0482E13BB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C254B04-C3E2-CB49-8E1F-3CDB4F4B3EE7}" type="presOf" srcId="{92636AFB-1F2E-4A1E-9AAC-8D0482E13BBC}" destId="{4C7503AB-AE56-4718-A37C-F73959E017B2}" srcOrd="0" destOrd="0" presId="urn:microsoft.com/office/officeart/2018/5/layout/IconCircleLabelList"/>
    <dgm:cxn modelId="{0B349A0B-9527-A441-8FC6-B515398AEE7F}" type="presOf" srcId="{0291CC00-9B0F-403E-AE4D-1A98B5C25B06}" destId="{DC4F0E08-0209-4B4F-B388-2AAEC1E4D769}" srcOrd="0" destOrd="0" presId="urn:microsoft.com/office/officeart/2018/5/layout/IconCircleLabelList"/>
    <dgm:cxn modelId="{4BBC1C5B-F86D-2647-ABAE-7F2ABD27A9EF}" type="presOf" srcId="{6DFF5D8E-E414-43E1-A3C2-778A3E9C855C}" destId="{C9664A56-5C36-4A2A-95A1-48EB5296E12E}" srcOrd="0" destOrd="0" presId="urn:microsoft.com/office/officeart/2018/5/layout/IconCircleLabelList"/>
    <dgm:cxn modelId="{F7D53089-71EE-1843-AD5E-CD2A6056D627}" type="presOf" srcId="{9A183CD6-A088-464B-B736-2FE8D5432EB2}" destId="{D9E721C2-FAA7-49FE-9B0D-101039678D24}" srcOrd="0" destOrd="0" presId="urn:microsoft.com/office/officeart/2018/5/layout/IconCircleLabelList"/>
    <dgm:cxn modelId="{06128489-D75F-FE46-BAD2-D274CE835CA1}" type="presOf" srcId="{95D58947-F8A1-2344-BF81-966CE4352426}" destId="{48A4ADF9-EA31-498B-8EA0-FC22AAC6A4BA}" srcOrd="0" destOrd="0" presId="urn:microsoft.com/office/officeart/2018/5/layout/IconCircleLabelList"/>
    <dgm:cxn modelId="{D1EB4DAE-B073-4C4F-A59E-FF7AE599D6E3}" srcId="{0291CC00-9B0F-403E-AE4D-1A98B5C25B06}" destId="{9A183CD6-A088-464B-B736-2FE8D5432EB2}" srcOrd="0" destOrd="0" parTransId="{B00FC5E8-2B7A-4074-9DDC-FE0AFB011B75}" sibTransId="{48FB124C-033C-496B-B7C8-D142E6C3AFAE}"/>
    <dgm:cxn modelId="{09EA2BCF-FBF2-486A-B511-DA6923408305}" srcId="{0291CC00-9B0F-403E-AE4D-1A98B5C25B06}" destId="{92636AFB-1F2E-4A1E-9AAC-8D0482E13BBC}" srcOrd="3" destOrd="0" parTransId="{2B0250DB-A3BF-48E3-A554-E7FE1EBABC45}" sibTransId="{1B926C5E-E125-4FDC-991E-A2C6F7B5C38B}"/>
    <dgm:cxn modelId="{43310EE7-F145-704E-934D-E871FA5E4859}" srcId="{0291CC00-9B0F-403E-AE4D-1A98B5C25B06}" destId="{95D58947-F8A1-2344-BF81-966CE4352426}" srcOrd="1" destOrd="0" parTransId="{F082D311-79DF-2940-B01E-DDA603332F6C}" sibTransId="{29288476-4F8C-2644-A705-7A64984CC845}"/>
    <dgm:cxn modelId="{A01858FC-5687-4FD7-81C0-32808E401071}" srcId="{0291CC00-9B0F-403E-AE4D-1A98B5C25B06}" destId="{6DFF5D8E-E414-43E1-A3C2-778A3E9C855C}" srcOrd="2" destOrd="0" parTransId="{8FAF97C6-3E22-4253-80F3-4D46BBBD9827}" sibTransId="{43A78EF5-4335-49A4-A8E3-B676DF02B3A4}"/>
    <dgm:cxn modelId="{716A32C0-3626-5D41-832C-B2F00D71C8F2}" type="presParOf" srcId="{DC4F0E08-0209-4B4F-B388-2AAEC1E4D769}" destId="{8C139C69-4462-4D46-9250-C32A0BA057CC}" srcOrd="0" destOrd="0" presId="urn:microsoft.com/office/officeart/2018/5/layout/IconCircleLabelList"/>
    <dgm:cxn modelId="{8B984E93-8288-4044-A485-ECB8EF88E202}" type="presParOf" srcId="{8C139C69-4462-4D46-9250-C32A0BA057CC}" destId="{87FB0525-693C-4CAB-80B6-9C75EF2255C0}" srcOrd="0" destOrd="0" presId="urn:microsoft.com/office/officeart/2018/5/layout/IconCircleLabelList"/>
    <dgm:cxn modelId="{F844EA59-8864-8C44-9340-157B51037F64}" type="presParOf" srcId="{8C139C69-4462-4D46-9250-C32A0BA057CC}" destId="{87C19583-7CB0-47C8-BCA1-8EF61C6ECFC2}" srcOrd="1" destOrd="0" presId="urn:microsoft.com/office/officeart/2018/5/layout/IconCircleLabelList"/>
    <dgm:cxn modelId="{3AA6FDBB-6593-DB4E-982F-8ECF59761D3B}" type="presParOf" srcId="{8C139C69-4462-4D46-9250-C32A0BA057CC}" destId="{52C7F7F1-6239-4BCC-AE4D-B1422D8EAB2E}" srcOrd="2" destOrd="0" presId="urn:microsoft.com/office/officeart/2018/5/layout/IconCircleLabelList"/>
    <dgm:cxn modelId="{DE033302-5D3D-BE4B-932D-5C62780DA1F3}" type="presParOf" srcId="{8C139C69-4462-4D46-9250-C32A0BA057CC}" destId="{D9E721C2-FAA7-49FE-9B0D-101039678D24}" srcOrd="3" destOrd="0" presId="urn:microsoft.com/office/officeart/2018/5/layout/IconCircleLabelList"/>
    <dgm:cxn modelId="{734F99D0-C66C-6548-8DE7-A6C98FAE6704}" type="presParOf" srcId="{DC4F0E08-0209-4B4F-B388-2AAEC1E4D769}" destId="{2863053C-6567-4C0D-8FB1-4AE082EA0F28}" srcOrd="1" destOrd="0" presId="urn:microsoft.com/office/officeart/2018/5/layout/IconCircleLabelList"/>
    <dgm:cxn modelId="{733315DF-C10F-C848-9B2B-C6F409D6F847}" type="presParOf" srcId="{DC4F0E08-0209-4B4F-B388-2AAEC1E4D769}" destId="{F7045D20-3927-416A-82D3-802C48725EF6}" srcOrd="2" destOrd="0" presId="urn:microsoft.com/office/officeart/2018/5/layout/IconCircleLabelList"/>
    <dgm:cxn modelId="{39CF68C4-95D0-1F4E-95C7-85F74124F211}" type="presParOf" srcId="{F7045D20-3927-416A-82D3-802C48725EF6}" destId="{A47169FF-B8F0-43D7-B98B-80AEC58DC6A4}" srcOrd="0" destOrd="0" presId="urn:microsoft.com/office/officeart/2018/5/layout/IconCircleLabelList"/>
    <dgm:cxn modelId="{824B5038-A39C-CE47-AFED-91B4493FBF0F}" type="presParOf" srcId="{F7045D20-3927-416A-82D3-802C48725EF6}" destId="{59F6EE20-C444-4BAB-89FE-788866C18F5B}" srcOrd="1" destOrd="0" presId="urn:microsoft.com/office/officeart/2018/5/layout/IconCircleLabelList"/>
    <dgm:cxn modelId="{8737B381-4774-2043-B0C6-C7448870273E}" type="presParOf" srcId="{F7045D20-3927-416A-82D3-802C48725EF6}" destId="{41856BD2-C8A7-4064-A41A-86E037809DB9}" srcOrd="2" destOrd="0" presId="urn:microsoft.com/office/officeart/2018/5/layout/IconCircleLabelList"/>
    <dgm:cxn modelId="{2459487D-AABE-204B-A8E4-3DAB56CAF551}" type="presParOf" srcId="{F7045D20-3927-416A-82D3-802C48725EF6}" destId="{48A4ADF9-EA31-498B-8EA0-FC22AAC6A4BA}" srcOrd="3" destOrd="0" presId="urn:microsoft.com/office/officeart/2018/5/layout/IconCircleLabelList"/>
    <dgm:cxn modelId="{01CB6248-9C22-064E-B07B-FFF4047F1FAD}" type="presParOf" srcId="{DC4F0E08-0209-4B4F-B388-2AAEC1E4D769}" destId="{E9D52355-23BC-47AE-9195-4C3482A01E6A}" srcOrd="3" destOrd="0" presId="urn:microsoft.com/office/officeart/2018/5/layout/IconCircleLabelList"/>
    <dgm:cxn modelId="{D7DB0958-BF2E-A14E-822E-3D29CF01C77C}" type="presParOf" srcId="{DC4F0E08-0209-4B4F-B388-2AAEC1E4D769}" destId="{ECB80CBF-CD63-4C5E-883F-76DBF65829E4}" srcOrd="4" destOrd="0" presId="urn:microsoft.com/office/officeart/2018/5/layout/IconCircleLabelList"/>
    <dgm:cxn modelId="{6C48F350-8049-8D4F-B202-99F6DEB658A9}" type="presParOf" srcId="{ECB80CBF-CD63-4C5E-883F-76DBF65829E4}" destId="{2199FAD0-1F62-4FA8-8A58-E4BDF266FB2F}" srcOrd="0" destOrd="0" presId="urn:microsoft.com/office/officeart/2018/5/layout/IconCircleLabelList"/>
    <dgm:cxn modelId="{DB005AD3-6E93-BE4B-BECF-153B0993B3C9}" type="presParOf" srcId="{ECB80CBF-CD63-4C5E-883F-76DBF65829E4}" destId="{C3FC17A6-6C65-4D09-A472-688EED9645CB}" srcOrd="1" destOrd="0" presId="urn:microsoft.com/office/officeart/2018/5/layout/IconCircleLabelList"/>
    <dgm:cxn modelId="{0C161164-3A2C-A740-B12E-5666E7D8750E}" type="presParOf" srcId="{ECB80CBF-CD63-4C5E-883F-76DBF65829E4}" destId="{9A855ED5-2771-4AFE-AB49-8C218A67D3AA}" srcOrd="2" destOrd="0" presId="urn:microsoft.com/office/officeart/2018/5/layout/IconCircleLabelList"/>
    <dgm:cxn modelId="{D1496AFA-D488-3647-909F-D1572880D7D6}" type="presParOf" srcId="{ECB80CBF-CD63-4C5E-883F-76DBF65829E4}" destId="{C9664A56-5C36-4A2A-95A1-48EB5296E12E}" srcOrd="3" destOrd="0" presId="urn:microsoft.com/office/officeart/2018/5/layout/IconCircleLabelList"/>
    <dgm:cxn modelId="{F087696D-7DC7-254B-B26A-B3AE7AB40E08}" type="presParOf" srcId="{DC4F0E08-0209-4B4F-B388-2AAEC1E4D769}" destId="{BD6A9208-C796-4C2B-B169-9EDD254A8B56}" srcOrd="5" destOrd="0" presId="urn:microsoft.com/office/officeart/2018/5/layout/IconCircleLabelList"/>
    <dgm:cxn modelId="{6D5A625F-A919-7E4F-A7B4-B3AB4EE4E459}" type="presParOf" srcId="{DC4F0E08-0209-4B4F-B388-2AAEC1E4D769}" destId="{E0523BF8-8A46-40F6-8FF3-CB571EB04952}" srcOrd="6" destOrd="0" presId="urn:microsoft.com/office/officeart/2018/5/layout/IconCircleLabelList"/>
    <dgm:cxn modelId="{1990A271-FD06-644A-A3B7-64EC44E09318}" type="presParOf" srcId="{E0523BF8-8A46-40F6-8FF3-CB571EB04952}" destId="{83A28DEF-B652-4324-A326-E729EF04A905}" srcOrd="0" destOrd="0" presId="urn:microsoft.com/office/officeart/2018/5/layout/IconCircleLabelList"/>
    <dgm:cxn modelId="{B27A94B2-AFDC-4E47-8E00-8EA89CE81120}" type="presParOf" srcId="{E0523BF8-8A46-40F6-8FF3-CB571EB04952}" destId="{D0808EAC-4202-4056-B773-D50914A8851F}" srcOrd="1" destOrd="0" presId="urn:microsoft.com/office/officeart/2018/5/layout/IconCircleLabelList"/>
    <dgm:cxn modelId="{F3E0C3ED-0CA9-0C4D-844D-CECF09BF7890}" type="presParOf" srcId="{E0523BF8-8A46-40F6-8FF3-CB571EB04952}" destId="{A60996DE-4E80-4EB6-8872-45DC720DDAFC}" srcOrd="2" destOrd="0" presId="urn:microsoft.com/office/officeart/2018/5/layout/IconCircleLabelList"/>
    <dgm:cxn modelId="{A8442E62-D834-8545-89E3-EC179CC74C76}" type="presParOf" srcId="{E0523BF8-8A46-40F6-8FF3-CB571EB04952}" destId="{4C7503AB-AE56-4718-A37C-F73959E017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411D05-991D-4D45-9A99-23348077C2E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0B7A31-F781-4756-8477-7958B4618919}">
      <dgm:prSet/>
      <dgm:spPr/>
      <dgm:t>
        <a:bodyPr/>
        <a:lstStyle/>
        <a:p>
          <a:r>
            <a:rPr lang="en-US"/>
            <a:t>Completed with Sign up and Sign in functionalities</a:t>
          </a:r>
        </a:p>
      </dgm:t>
    </dgm:pt>
    <dgm:pt modelId="{DE058FA6-4746-45BE-835A-F71E976BBE96}" type="parTrans" cxnId="{3860C7CD-837B-4B5E-8EDC-2004A22B11CB}">
      <dgm:prSet/>
      <dgm:spPr/>
      <dgm:t>
        <a:bodyPr/>
        <a:lstStyle/>
        <a:p>
          <a:endParaRPr lang="en-US"/>
        </a:p>
      </dgm:t>
    </dgm:pt>
    <dgm:pt modelId="{4C38BC05-706E-432D-AAD6-F7898C9C69BD}" type="sibTrans" cxnId="{3860C7CD-837B-4B5E-8EDC-2004A22B11CB}">
      <dgm:prSet/>
      <dgm:spPr/>
      <dgm:t>
        <a:bodyPr/>
        <a:lstStyle/>
        <a:p>
          <a:endParaRPr lang="en-US"/>
        </a:p>
      </dgm:t>
    </dgm:pt>
    <dgm:pt modelId="{FB31FF65-1709-4AAB-9263-88629307C14A}">
      <dgm:prSet/>
      <dgm:spPr/>
      <dgm:t>
        <a:bodyPr/>
        <a:lstStyle/>
        <a:p>
          <a:r>
            <a:rPr lang="en-US" dirty="0"/>
            <a:t>Created different microservices based on requirements</a:t>
          </a:r>
        </a:p>
      </dgm:t>
    </dgm:pt>
    <dgm:pt modelId="{22C11A50-4FDB-4F20-A1D2-4FCC8A11CC04}" type="parTrans" cxnId="{D6FB35DA-33F6-46EB-A622-4162570B9DB3}">
      <dgm:prSet/>
      <dgm:spPr/>
      <dgm:t>
        <a:bodyPr/>
        <a:lstStyle/>
        <a:p>
          <a:endParaRPr lang="en-US"/>
        </a:p>
      </dgm:t>
    </dgm:pt>
    <dgm:pt modelId="{CEFB8B11-AEC2-4812-ABFF-B229C07B47B1}" type="sibTrans" cxnId="{D6FB35DA-33F6-46EB-A622-4162570B9DB3}">
      <dgm:prSet/>
      <dgm:spPr/>
      <dgm:t>
        <a:bodyPr/>
        <a:lstStyle/>
        <a:p>
          <a:endParaRPr lang="en-US"/>
        </a:p>
      </dgm:t>
    </dgm:pt>
    <dgm:pt modelId="{1B199210-7AB7-4B2E-B363-24CDA70C245F}">
      <dgm:prSet/>
      <dgm:spPr/>
      <dgm:t>
        <a:bodyPr/>
        <a:lstStyle/>
        <a:p>
          <a:r>
            <a:rPr lang="en-US" dirty="0"/>
            <a:t>Created API Gateway and Registry to integrate Microservices</a:t>
          </a:r>
        </a:p>
      </dgm:t>
    </dgm:pt>
    <dgm:pt modelId="{75BDE362-A879-4FD5-8753-E50D68474E60}" type="parTrans" cxnId="{42558563-B9F8-4E95-9DA0-BC03ACF1F977}">
      <dgm:prSet/>
      <dgm:spPr/>
      <dgm:t>
        <a:bodyPr/>
        <a:lstStyle/>
        <a:p>
          <a:endParaRPr lang="en-US"/>
        </a:p>
      </dgm:t>
    </dgm:pt>
    <dgm:pt modelId="{4BB71B2D-7C4C-4392-A806-AC903046CA38}" type="sibTrans" cxnId="{42558563-B9F8-4E95-9DA0-BC03ACF1F977}">
      <dgm:prSet/>
      <dgm:spPr/>
      <dgm:t>
        <a:bodyPr/>
        <a:lstStyle/>
        <a:p>
          <a:endParaRPr lang="en-US"/>
        </a:p>
      </dgm:t>
    </dgm:pt>
    <dgm:pt modelId="{494CB837-B49E-40C6-B668-E5759E5823C0}">
      <dgm:prSet/>
      <dgm:spPr/>
      <dgm:t>
        <a:bodyPr/>
        <a:lstStyle/>
        <a:p>
          <a:r>
            <a:rPr lang="en-US"/>
            <a:t>Integrated with Database</a:t>
          </a:r>
        </a:p>
      </dgm:t>
    </dgm:pt>
    <dgm:pt modelId="{B7FEDE2B-E5F0-4A53-9B39-4D9A1109FF1D}" type="parTrans" cxnId="{FBCA3BE0-8558-43E1-9355-8C091628269B}">
      <dgm:prSet/>
      <dgm:spPr/>
      <dgm:t>
        <a:bodyPr/>
        <a:lstStyle/>
        <a:p>
          <a:endParaRPr lang="en-US"/>
        </a:p>
      </dgm:t>
    </dgm:pt>
    <dgm:pt modelId="{87A18F9A-7428-4CF3-84B4-5056F695E29B}" type="sibTrans" cxnId="{FBCA3BE0-8558-43E1-9355-8C091628269B}">
      <dgm:prSet/>
      <dgm:spPr/>
      <dgm:t>
        <a:bodyPr/>
        <a:lstStyle/>
        <a:p>
          <a:endParaRPr lang="en-US"/>
        </a:p>
      </dgm:t>
    </dgm:pt>
    <dgm:pt modelId="{AAFC9718-19AF-4499-A121-BA6DFF358623}">
      <dgm:prSet/>
      <dgm:spPr/>
      <dgm:t>
        <a:bodyPr/>
        <a:lstStyle/>
        <a:p>
          <a:r>
            <a:rPr lang="en-US"/>
            <a:t>Created basic APIs for application</a:t>
          </a:r>
        </a:p>
      </dgm:t>
    </dgm:pt>
    <dgm:pt modelId="{DEDB53FB-7853-450D-805E-DC9CD2DE6FD5}" type="parTrans" cxnId="{B1A66AFE-6FD7-4E6F-A843-5D932ED86004}">
      <dgm:prSet/>
      <dgm:spPr/>
      <dgm:t>
        <a:bodyPr/>
        <a:lstStyle/>
        <a:p>
          <a:endParaRPr lang="en-US"/>
        </a:p>
      </dgm:t>
    </dgm:pt>
    <dgm:pt modelId="{FD32E392-A4C9-4C59-A6A8-F6788E9CFE74}" type="sibTrans" cxnId="{B1A66AFE-6FD7-4E6F-A843-5D932ED86004}">
      <dgm:prSet/>
      <dgm:spPr/>
      <dgm:t>
        <a:bodyPr/>
        <a:lstStyle/>
        <a:p>
          <a:endParaRPr lang="en-US"/>
        </a:p>
      </dgm:t>
    </dgm:pt>
    <dgm:pt modelId="{0B851F3B-CECE-47C7-A9F4-64AB00021387}">
      <dgm:prSet/>
      <dgm:spPr/>
      <dgm:t>
        <a:bodyPr/>
        <a:lstStyle/>
        <a:p>
          <a:r>
            <a:rPr lang="en-US"/>
            <a:t>Testing of APIs using Postman</a:t>
          </a:r>
        </a:p>
      </dgm:t>
    </dgm:pt>
    <dgm:pt modelId="{7D8CCC5A-9892-4B41-93E1-C46D9C0D634A}" type="parTrans" cxnId="{5B93490E-0BEA-4AA4-8FEC-BED99233EA0E}">
      <dgm:prSet/>
      <dgm:spPr/>
      <dgm:t>
        <a:bodyPr/>
        <a:lstStyle/>
        <a:p>
          <a:endParaRPr lang="en-US"/>
        </a:p>
      </dgm:t>
    </dgm:pt>
    <dgm:pt modelId="{68B69734-0FFA-4B18-9F9E-7958E1DEEB69}" type="sibTrans" cxnId="{5B93490E-0BEA-4AA4-8FEC-BED99233EA0E}">
      <dgm:prSet/>
      <dgm:spPr/>
      <dgm:t>
        <a:bodyPr/>
        <a:lstStyle/>
        <a:p>
          <a:endParaRPr lang="en-US"/>
        </a:p>
      </dgm:t>
    </dgm:pt>
    <dgm:pt modelId="{8F0FD0B4-E179-4F2E-9CAD-B785C2717D16}">
      <dgm:prSet/>
      <dgm:spPr/>
      <dgm:t>
        <a:bodyPr/>
        <a:lstStyle/>
        <a:p>
          <a:r>
            <a:rPr lang="en-US"/>
            <a:t>Tested microservices integration on eureka server</a:t>
          </a:r>
        </a:p>
      </dgm:t>
    </dgm:pt>
    <dgm:pt modelId="{3AD57405-9914-44DE-9669-DB1580D8E108}" type="parTrans" cxnId="{C0409996-ACD2-4A4A-93FA-E06DCC55EE81}">
      <dgm:prSet/>
      <dgm:spPr/>
      <dgm:t>
        <a:bodyPr/>
        <a:lstStyle/>
        <a:p>
          <a:endParaRPr lang="en-US"/>
        </a:p>
      </dgm:t>
    </dgm:pt>
    <dgm:pt modelId="{DBC0F50B-0934-4A7E-A0BC-97ED9AE03C8C}" type="sibTrans" cxnId="{C0409996-ACD2-4A4A-93FA-E06DCC55EE81}">
      <dgm:prSet/>
      <dgm:spPr/>
      <dgm:t>
        <a:bodyPr/>
        <a:lstStyle/>
        <a:p>
          <a:endParaRPr lang="en-US"/>
        </a:p>
      </dgm:t>
    </dgm:pt>
    <dgm:pt modelId="{55EFF15C-8E60-E44D-95B6-422631A59238}" type="pres">
      <dgm:prSet presAssocID="{E2411D05-991D-4D45-9A99-23348077C2EE}" presName="linear" presStyleCnt="0">
        <dgm:presLayoutVars>
          <dgm:animLvl val="lvl"/>
          <dgm:resizeHandles val="exact"/>
        </dgm:presLayoutVars>
      </dgm:prSet>
      <dgm:spPr/>
    </dgm:pt>
    <dgm:pt modelId="{E873E970-6DB7-3E41-A375-7569E4B6B338}" type="pres">
      <dgm:prSet presAssocID="{7D0B7A31-F781-4756-8477-7958B461891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BC65740-463A-8048-B025-5D46C0BA6314}" type="pres">
      <dgm:prSet presAssocID="{4C38BC05-706E-432D-AAD6-F7898C9C69BD}" presName="spacer" presStyleCnt="0"/>
      <dgm:spPr/>
    </dgm:pt>
    <dgm:pt modelId="{8750D500-1FBC-D744-B3D0-5882A182E3C5}" type="pres">
      <dgm:prSet presAssocID="{FB31FF65-1709-4AAB-9263-88629307C14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E84AF6E-49B7-BD4C-AE2E-35681AE99E69}" type="pres">
      <dgm:prSet presAssocID="{CEFB8B11-AEC2-4812-ABFF-B229C07B47B1}" presName="spacer" presStyleCnt="0"/>
      <dgm:spPr/>
    </dgm:pt>
    <dgm:pt modelId="{6AC6CA09-B629-8C4C-BDEE-497EE683FC26}" type="pres">
      <dgm:prSet presAssocID="{1B199210-7AB7-4B2E-B363-24CDA70C245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DF5BA3D-43E9-2D4E-89A1-EC184B66383A}" type="pres">
      <dgm:prSet presAssocID="{4BB71B2D-7C4C-4392-A806-AC903046CA38}" presName="spacer" presStyleCnt="0"/>
      <dgm:spPr/>
    </dgm:pt>
    <dgm:pt modelId="{6750820E-07D8-474C-9709-D92EFEC94C2F}" type="pres">
      <dgm:prSet presAssocID="{494CB837-B49E-40C6-B668-E5759E5823C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2C04B03-926B-B14F-AA36-D6EB0C84DE22}" type="pres">
      <dgm:prSet presAssocID="{87A18F9A-7428-4CF3-84B4-5056F695E29B}" presName="spacer" presStyleCnt="0"/>
      <dgm:spPr/>
    </dgm:pt>
    <dgm:pt modelId="{A8EF8282-7915-6640-82E5-5F5278B3BE5C}" type="pres">
      <dgm:prSet presAssocID="{AAFC9718-19AF-4499-A121-BA6DFF35862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16E577F-F25C-A04A-88FB-AB579ED72057}" type="pres">
      <dgm:prSet presAssocID="{FD32E392-A4C9-4C59-A6A8-F6788E9CFE74}" presName="spacer" presStyleCnt="0"/>
      <dgm:spPr/>
    </dgm:pt>
    <dgm:pt modelId="{4CFF8904-D52B-7E47-B236-71566FE1092D}" type="pres">
      <dgm:prSet presAssocID="{0B851F3B-CECE-47C7-A9F4-64AB0002138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B3172DA-5A96-2449-9CD0-624A7E7DCCC1}" type="pres">
      <dgm:prSet presAssocID="{68B69734-0FFA-4B18-9F9E-7958E1DEEB69}" presName="spacer" presStyleCnt="0"/>
      <dgm:spPr/>
    </dgm:pt>
    <dgm:pt modelId="{5C9D28AA-07E3-674F-BE36-2CDDC06BD6FC}" type="pres">
      <dgm:prSet presAssocID="{8F0FD0B4-E179-4F2E-9CAD-B785C2717D1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B93490E-0BEA-4AA4-8FEC-BED99233EA0E}" srcId="{E2411D05-991D-4D45-9A99-23348077C2EE}" destId="{0B851F3B-CECE-47C7-A9F4-64AB00021387}" srcOrd="5" destOrd="0" parTransId="{7D8CCC5A-9892-4B41-93E1-C46D9C0D634A}" sibTransId="{68B69734-0FFA-4B18-9F9E-7958E1DEEB69}"/>
    <dgm:cxn modelId="{3A985F32-DA54-E841-B2CB-1931FAC7BDB0}" type="presOf" srcId="{FB31FF65-1709-4AAB-9263-88629307C14A}" destId="{8750D500-1FBC-D744-B3D0-5882A182E3C5}" srcOrd="0" destOrd="0" presId="urn:microsoft.com/office/officeart/2005/8/layout/vList2"/>
    <dgm:cxn modelId="{A612F838-AAB5-1143-977C-C6E7DBC1B461}" type="presOf" srcId="{AAFC9718-19AF-4499-A121-BA6DFF358623}" destId="{A8EF8282-7915-6640-82E5-5F5278B3BE5C}" srcOrd="0" destOrd="0" presId="urn:microsoft.com/office/officeart/2005/8/layout/vList2"/>
    <dgm:cxn modelId="{49154D60-3AFE-D340-A2DD-55757B3B5FE5}" type="presOf" srcId="{8F0FD0B4-E179-4F2E-9CAD-B785C2717D16}" destId="{5C9D28AA-07E3-674F-BE36-2CDDC06BD6FC}" srcOrd="0" destOrd="0" presId="urn:microsoft.com/office/officeart/2005/8/layout/vList2"/>
    <dgm:cxn modelId="{42558563-B9F8-4E95-9DA0-BC03ACF1F977}" srcId="{E2411D05-991D-4D45-9A99-23348077C2EE}" destId="{1B199210-7AB7-4B2E-B363-24CDA70C245F}" srcOrd="2" destOrd="0" parTransId="{75BDE362-A879-4FD5-8753-E50D68474E60}" sibTransId="{4BB71B2D-7C4C-4392-A806-AC903046CA38}"/>
    <dgm:cxn modelId="{C0409996-ACD2-4A4A-93FA-E06DCC55EE81}" srcId="{E2411D05-991D-4D45-9A99-23348077C2EE}" destId="{8F0FD0B4-E179-4F2E-9CAD-B785C2717D16}" srcOrd="6" destOrd="0" parTransId="{3AD57405-9914-44DE-9669-DB1580D8E108}" sibTransId="{DBC0F50B-0934-4A7E-A0BC-97ED9AE03C8C}"/>
    <dgm:cxn modelId="{C664399F-416F-2344-B50A-03B0E43F1F6F}" type="presOf" srcId="{0B851F3B-CECE-47C7-A9F4-64AB00021387}" destId="{4CFF8904-D52B-7E47-B236-71566FE1092D}" srcOrd="0" destOrd="0" presId="urn:microsoft.com/office/officeart/2005/8/layout/vList2"/>
    <dgm:cxn modelId="{4ABD67B6-F603-8742-927B-54CA9CFCEFEE}" type="presOf" srcId="{7D0B7A31-F781-4756-8477-7958B4618919}" destId="{E873E970-6DB7-3E41-A375-7569E4B6B338}" srcOrd="0" destOrd="0" presId="urn:microsoft.com/office/officeart/2005/8/layout/vList2"/>
    <dgm:cxn modelId="{3860C7CD-837B-4B5E-8EDC-2004A22B11CB}" srcId="{E2411D05-991D-4D45-9A99-23348077C2EE}" destId="{7D0B7A31-F781-4756-8477-7958B4618919}" srcOrd="0" destOrd="0" parTransId="{DE058FA6-4746-45BE-835A-F71E976BBE96}" sibTransId="{4C38BC05-706E-432D-AAD6-F7898C9C69BD}"/>
    <dgm:cxn modelId="{29B572CE-9BEB-5C46-9B16-25F9AB8E3DAB}" type="presOf" srcId="{E2411D05-991D-4D45-9A99-23348077C2EE}" destId="{55EFF15C-8E60-E44D-95B6-422631A59238}" srcOrd="0" destOrd="0" presId="urn:microsoft.com/office/officeart/2005/8/layout/vList2"/>
    <dgm:cxn modelId="{4F17CBD0-22AF-1F4F-9FC1-67977D86F0A1}" type="presOf" srcId="{494CB837-B49E-40C6-B668-E5759E5823C0}" destId="{6750820E-07D8-474C-9709-D92EFEC94C2F}" srcOrd="0" destOrd="0" presId="urn:microsoft.com/office/officeart/2005/8/layout/vList2"/>
    <dgm:cxn modelId="{D6FB35DA-33F6-46EB-A622-4162570B9DB3}" srcId="{E2411D05-991D-4D45-9A99-23348077C2EE}" destId="{FB31FF65-1709-4AAB-9263-88629307C14A}" srcOrd="1" destOrd="0" parTransId="{22C11A50-4FDB-4F20-A1D2-4FCC8A11CC04}" sibTransId="{CEFB8B11-AEC2-4812-ABFF-B229C07B47B1}"/>
    <dgm:cxn modelId="{FBCA3BE0-8558-43E1-9355-8C091628269B}" srcId="{E2411D05-991D-4D45-9A99-23348077C2EE}" destId="{494CB837-B49E-40C6-B668-E5759E5823C0}" srcOrd="3" destOrd="0" parTransId="{B7FEDE2B-E5F0-4A53-9B39-4D9A1109FF1D}" sibTransId="{87A18F9A-7428-4CF3-84B4-5056F695E29B}"/>
    <dgm:cxn modelId="{F18DEFFC-98D1-7744-8B2A-8DED4D140881}" type="presOf" srcId="{1B199210-7AB7-4B2E-B363-24CDA70C245F}" destId="{6AC6CA09-B629-8C4C-BDEE-497EE683FC26}" srcOrd="0" destOrd="0" presId="urn:microsoft.com/office/officeart/2005/8/layout/vList2"/>
    <dgm:cxn modelId="{B1A66AFE-6FD7-4E6F-A843-5D932ED86004}" srcId="{E2411D05-991D-4D45-9A99-23348077C2EE}" destId="{AAFC9718-19AF-4499-A121-BA6DFF358623}" srcOrd="4" destOrd="0" parTransId="{DEDB53FB-7853-450D-805E-DC9CD2DE6FD5}" sibTransId="{FD32E392-A4C9-4C59-A6A8-F6788E9CFE74}"/>
    <dgm:cxn modelId="{68C5449B-F46C-F843-8E56-F1D739254DCB}" type="presParOf" srcId="{55EFF15C-8E60-E44D-95B6-422631A59238}" destId="{E873E970-6DB7-3E41-A375-7569E4B6B338}" srcOrd="0" destOrd="0" presId="urn:microsoft.com/office/officeart/2005/8/layout/vList2"/>
    <dgm:cxn modelId="{FF8591DA-79F3-4A45-8F00-A0E9B508C4B5}" type="presParOf" srcId="{55EFF15C-8E60-E44D-95B6-422631A59238}" destId="{3BC65740-463A-8048-B025-5D46C0BA6314}" srcOrd="1" destOrd="0" presId="urn:microsoft.com/office/officeart/2005/8/layout/vList2"/>
    <dgm:cxn modelId="{3FFFF693-2461-0C4C-B7E1-DE5744AD0A83}" type="presParOf" srcId="{55EFF15C-8E60-E44D-95B6-422631A59238}" destId="{8750D500-1FBC-D744-B3D0-5882A182E3C5}" srcOrd="2" destOrd="0" presId="urn:microsoft.com/office/officeart/2005/8/layout/vList2"/>
    <dgm:cxn modelId="{4CF3AB6F-CFCE-F148-8A21-3BD8F96A196B}" type="presParOf" srcId="{55EFF15C-8E60-E44D-95B6-422631A59238}" destId="{7E84AF6E-49B7-BD4C-AE2E-35681AE99E69}" srcOrd="3" destOrd="0" presId="urn:microsoft.com/office/officeart/2005/8/layout/vList2"/>
    <dgm:cxn modelId="{A019C6E1-E7DD-C048-868B-3F5E34031CB3}" type="presParOf" srcId="{55EFF15C-8E60-E44D-95B6-422631A59238}" destId="{6AC6CA09-B629-8C4C-BDEE-497EE683FC26}" srcOrd="4" destOrd="0" presId="urn:microsoft.com/office/officeart/2005/8/layout/vList2"/>
    <dgm:cxn modelId="{33A13DE8-C162-8E45-A0A6-36457C3700ED}" type="presParOf" srcId="{55EFF15C-8E60-E44D-95B6-422631A59238}" destId="{BDF5BA3D-43E9-2D4E-89A1-EC184B66383A}" srcOrd="5" destOrd="0" presId="urn:microsoft.com/office/officeart/2005/8/layout/vList2"/>
    <dgm:cxn modelId="{B81F902E-3CB2-A141-98C1-B5030F41FA15}" type="presParOf" srcId="{55EFF15C-8E60-E44D-95B6-422631A59238}" destId="{6750820E-07D8-474C-9709-D92EFEC94C2F}" srcOrd="6" destOrd="0" presId="urn:microsoft.com/office/officeart/2005/8/layout/vList2"/>
    <dgm:cxn modelId="{C1FF33B1-96E7-F846-B4B7-0FE92D61A15B}" type="presParOf" srcId="{55EFF15C-8E60-E44D-95B6-422631A59238}" destId="{72C04B03-926B-B14F-AA36-D6EB0C84DE22}" srcOrd="7" destOrd="0" presId="urn:microsoft.com/office/officeart/2005/8/layout/vList2"/>
    <dgm:cxn modelId="{40BEEE34-933D-4A4F-AA10-5E6E54910297}" type="presParOf" srcId="{55EFF15C-8E60-E44D-95B6-422631A59238}" destId="{A8EF8282-7915-6640-82E5-5F5278B3BE5C}" srcOrd="8" destOrd="0" presId="urn:microsoft.com/office/officeart/2005/8/layout/vList2"/>
    <dgm:cxn modelId="{F982AB92-A7EF-934D-965C-85ED1495A195}" type="presParOf" srcId="{55EFF15C-8E60-E44D-95B6-422631A59238}" destId="{616E577F-F25C-A04A-88FB-AB579ED72057}" srcOrd="9" destOrd="0" presId="urn:microsoft.com/office/officeart/2005/8/layout/vList2"/>
    <dgm:cxn modelId="{B1717D4E-73FE-E648-BCCD-8CDF65C440B9}" type="presParOf" srcId="{55EFF15C-8E60-E44D-95B6-422631A59238}" destId="{4CFF8904-D52B-7E47-B236-71566FE1092D}" srcOrd="10" destOrd="0" presId="urn:microsoft.com/office/officeart/2005/8/layout/vList2"/>
    <dgm:cxn modelId="{F1255E9E-02AB-2347-AF73-70CE93CA290E}" type="presParOf" srcId="{55EFF15C-8E60-E44D-95B6-422631A59238}" destId="{8B3172DA-5A96-2449-9CD0-624A7E7DCCC1}" srcOrd="11" destOrd="0" presId="urn:microsoft.com/office/officeart/2005/8/layout/vList2"/>
    <dgm:cxn modelId="{1FC7BA13-4FC0-5346-9C66-0F425CAE4AAC}" type="presParOf" srcId="{55EFF15C-8E60-E44D-95B6-422631A59238}" destId="{5C9D28AA-07E3-674F-BE36-2CDDC06BD6F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B0525-693C-4CAB-80B6-9C75EF2255C0}">
      <dsp:nvSpPr>
        <dsp:cNvPr id="0" name=""/>
        <dsp:cNvSpPr/>
      </dsp:nvSpPr>
      <dsp:spPr>
        <a:xfrm>
          <a:off x="341727" y="634002"/>
          <a:ext cx="1066904" cy="106690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19583-7CB0-47C8-BCA1-8EF61C6ECFC2}">
      <dsp:nvSpPr>
        <dsp:cNvPr id="0" name=""/>
        <dsp:cNvSpPr/>
      </dsp:nvSpPr>
      <dsp:spPr>
        <a:xfrm>
          <a:off x="569100" y="861375"/>
          <a:ext cx="612158" cy="612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721C2-FAA7-49FE-9B0D-101039678D24}">
      <dsp:nvSpPr>
        <dsp:cNvPr id="0" name=""/>
        <dsp:cNvSpPr/>
      </dsp:nvSpPr>
      <dsp:spPr>
        <a:xfrm>
          <a:off x="667" y="2033221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Progress Update</a:t>
          </a:r>
          <a:endParaRPr lang="en-US" sz="2300" kern="1200"/>
        </a:p>
      </dsp:txBody>
      <dsp:txXfrm>
        <a:off x="667" y="2033221"/>
        <a:ext cx="1749023" cy="699609"/>
      </dsp:txXfrm>
    </dsp:sp>
    <dsp:sp modelId="{A47169FF-B8F0-43D7-B98B-80AEC58DC6A4}">
      <dsp:nvSpPr>
        <dsp:cNvPr id="0" name=""/>
        <dsp:cNvSpPr/>
      </dsp:nvSpPr>
      <dsp:spPr>
        <a:xfrm>
          <a:off x="2396830" y="634002"/>
          <a:ext cx="1066904" cy="106690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6EE20-C444-4BAB-89FE-788866C18F5B}">
      <dsp:nvSpPr>
        <dsp:cNvPr id="0" name=""/>
        <dsp:cNvSpPr/>
      </dsp:nvSpPr>
      <dsp:spPr>
        <a:xfrm>
          <a:off x="2624203" y="861375"/>
          <a:ext cx="612158" cy="612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4ADF9-EA31-498B-8EA0-FC22AAC6A4BA}">
      <dsp:nvSpPr>
        <dsp:cNvPr id="0" name=""/>
        <dsp:cNvSpPr/>
      </dsp:nvSpPr>
      <dsp:spPr>
        <a:xfrm>
          <a:off x="2055770" y="2033221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Flow Charts</a:t>
          </a:r>
        </a:p>
      </dsp:txBody>
      <dsp:txXfrm>
        <a:off x="2055770" y="2033221"/>
        <a:ext cx="1749023" cy="699609"/>
      </dsp:txXfrm>
    </dsp:sp>
    <dsp:sp modelId="{2199FAD0-1F62-4FA8-8A58-E4BDF266FB2F}">
      <dsp:nvSpPr>
        <dsp:cNvPr id="0" name=""/>
        <dsp:cNvSpPr/>
      </dsp:nvSpPr>
      <dsp:spPr>
        <a:xfrm>
          <a:off x="4451932" y="634002"/>
          <a:ext cx="1066904" cy="106690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C17A6-6C65-4D09-A472-688EED9645CB}">
      <dsp:nvSpPr>
        <dsp:cNvPr id="0" name=""/>
        <dsp:cNvSpPr/>
      </dsp:nvSpPr>
      <dsp:spPr>
        <a:xfrm>
          <a:off x="4679305" y="861375"/>
          <a:ext cx="612158" cy="6121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64A56-5C36-4A2A-95A1-48EB5296E12E}">
      <dsp:nvSpPr>
        <dsp:cNvPr id="0" name=""/>
        <dsp:cNvSpPr/>
      </dsp:nvSpPr>
      <dsp:spPr>
        <a:xfrm>
          <a:off x="4110873" y="2033221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Screen Shots</a:t>
          </a:r>
          <a:endParaRPr lang="en-US" sz="2300" kern="1200"/>
        </a:p>
      </dsp:txBody>
      <dsp:txXfrm>
        <a:off x="4110873" y="2033221"/>
        <a:ext cx="1749023" cy="699609"/>
      </dsp:txXfrm>
    </dsp:sp>
    <dsp:sp modelId="{83A28DEF-B652-4324-A326-E729EF04A905}">
      <dsp:nvSpPr>
        <dsp:cNvPr id="0" name=""/>
        <dsp:cNvSpPr/>
      </dsp:nvSpPr>
      <dsp:spPr>
        <a:xfrm>
          <a:off x="6507035" y="634002"/>
          <a:ext cx="1066904" cy="106690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08EAC-4202-4056-B773-D50914A8851F}">
      <dsp:nvSpPr>
        <dsp:cNvPr id="0" name=""/>
        <dsp:cNvSpPr/>
      </dsp:nvSpPr>
      <dsp:spPr>
        <a:xfrm>
          <a:off x="6734408" y="861375"/>
          <a:ext cx="612158" cy="6121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503AB-AE56-4718-A37C-F73959E017B2}">
      <dsp:nvSpPr>
        <dsp:cNvPr id="0" name=""/>
        <dsp:cNvSpPr/>
      </dsp:nvSpPr>
      <dsp:spPr>
        <a:xfrm>
          <a:off x="6165975" y="2033221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Thank You</a:t>
          </a:r>
          <a:endParaRPr lang="en-US" sz="2300" kern="1200"/>
        </a:p>
      </dsp:txBody>
      <dsp:txXfrm>
        <a:off x="6165975" y="2033221"/>
        <a:ext cx="1749023" cy="699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E970-6DB7-3E41-A375-7569E4B6B338}">
      <dsp:nvSpPr>
        <dsp:cNvPr id="0" name=""/>
        <dsp:cNvSpPr/>
      </dsp:nvSpPr>
      <dsp:spPr>
        <a:xfrm>
          <a:off x="0" y="108525"/>
          <a:ext cx="5889686" cy="684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Completed with Sign up and Sign in functionalities</a:t>
          </a:r>
        </a:p>
      </dsp:txBody>
      <dsp:txXfrm>
        <a:off x="33412" y="141937"/>
        <a:ext cx="5822862" cy="617626"/>
      </dsp:txXfrm>
    </dsp:sp>
    <dsp:sp modelId="{8750D500-1FBC-D744-B3D0-5882A182E3C5}">
      <dsp:nvSpPr>
        <dsp:cNvPr id="0" name=""/>
        <dsp:cNvSpPr/>
      </dsp:nvSpPr>
      <dsp:spPr>
        <a:xfrm>
          <a:off x="0" y="844815"/>
          <a:ext cx="5889686" cy="684450"/>
        </a:xfrm>
        <a:prstGeom prst="roundRect">
          <a:avLst/>
        </a:prstGeom>
        <a:solidFill>
          <a:schemeClr val="accent2">
            <a:hueOff val="442631"/>
            <a:satOff val="1522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Created different microservices based on requirements</a:t>
          </a:r>
        </a:p>
      </dsp:txBody>
      <dsp:txXfrm>
        <a:off x="33412" y="878227"/>
        <a:ext cx="5822862" cy="617626"/>
      </dsp:txXfrm>
    </dsp:sp>
    <dsp:sp modelId="{6AC6CA09-B629-8C4C-BDEE-497EE683FC26}">
      <dsp:nvSpPr>
        <dsp:cNvPr id="0" name=""/>
        <dsp:cNvSpPr/>
      </dsp:nvSpPr>
      <dsp:spPr>
        <a:xfrm>
          <a:off x="0" y="1581105"/>
          <a:ext cx="5889686" cy="684450"/>
        </a:xfrm>
        <a:prstGeom prst="roundRect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Created API Gateway and Registry to integrate Microservices</a:t>
          </a:r>
        </a:p>
      </dsp:txBody>
      <dsp:txXfrm>
        <a:off x="33412" y="1614517"/>
        <a:ext cx="5822862" cy="617626"/>
      </dsp:txXfrm>
    </dsp:sp>
    <dsp:sp modelId="{6750820E-07D8-474C-9709-D92EFEC94C2F}">
      <dsp:nvSpPr>
        <dsp:cNvPr id="0" name=""/>
        <dsp:cNvSpPr/>
      </dsp:nvSpPr>
      <dsp:spPr>
        <a:xfrm>
          <a:off x="0" y="2317395"/>
          <a:ext cx="5889686" cy="684450"/>
        </a:xfrm>
        <a:prstGeom prst="roundRect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Integrated with Database</a:t>
          </a:r>
        </a:p>
      </dsp:txBody>
      <dsp:txXfrm>
        <a:off x="33412" y="2350807"/>
        <a:ext cx="5822862" cy="617626"/>
      </dsp:txXfrm>
    </dsp:sp>
    <dsp:sp modelId="{A8EF8282-7915-6640-82E5-5F5278B3BE5C}">
      <dsp:nvSpPr>
        <dsp:cNvPr id="0" name=""/>
        <dsp:cNvSpPr/>
      </dsp:nvSpPr>
      <dsp:spPr>
        <a:xfrm>
          <a:off x="0" y="3053685"/>
          <a:ext cx="5889686" cy="684450"/>
        </a:xfrm>
        <a:prstGeom prst="roundRect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Created basic APIs for application</a:t>
          </a:r>
        </a:p>
      </dsp:txBody>
      <dsp:txXfrm>
        <a:off x="33412" y="3087097"/>
        <a:ext cx="5822862" cy="617626"/>
      </dsp:txXfrm>
    </dsp:sp>
    <dsp:sp modelId="{4CFF8904-D52B-7E47-B236-71566FE1092D}">
      <dsp:nvSpPr>
        <dsp:cNvPr id="0" name=""/>
        <dsp:cNvSpPr/>
      </dsp:nvSpPr>
      <dsp:spPr>
        <a:xfrm>
          <a:off x="0" y="3789975"/>
          <a:ext cx="5889686" cy="684450"/>
        </a:xfrm>
        <a:prstGeom prst="roundRect">
          <a:avLst/>
        </a:prstGeom>
        <a:solidFill>
          <a:schemeClr val="accent2">
            <a:hueOff val="2213154"/>
            <a:satOff val="7612"/>
            <a:lumOff val="-14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Testing of APIs using Postman</a:t>
          </a:r>
        </a:p>
      </dsp:txBody>
      <dsp:txXfrm>
        <a:off x="33412" y="3823387"/>
        <a:ext cx="5822862" cy="617626"/>
      </dsp:txXfrm>
    </dsp:sp>
    <dsp:sp modelId="{5C9D28AA-07E3-674F-BE36-2CDDC06BD6FC}">
      <dsp:nvSpPr>
        <dsp:cNvPr id="0" name=""/>
        <dsp:cNvSpPr/>
      </dsp:nvSpPr>
      <dsp:spPr>
        <a:xfrm>
          <a:off x="0" y="4526265"/>
          <a:ext cx="5889686" cy="684450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Tested microservices integration on eureka server</a:t>
          </a:r>
        </a:p>
      </dsp:txBody>
      <dsp:txXfrm>
        <a:off x="33412" y="4559677"/>
        <a:ext cx="5822862" cy="617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7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15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94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728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90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18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29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920ED88-A4D0-064B-9A07-5A58477DC69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C5B03-DDB7-8C42-884B-C8C22C5A6809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1064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Picture 1066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68" name="Picture 1067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69" name="Rectangle 1068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74" name="Rectangle 1073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5" name="Picture 1074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76" name="Picture 1075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77" name="Rectangle 1076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C870F-35C3-1D78-1E08-C96D75B07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3" y="808056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400" spc="200" dirty="0"/>
              <a:t>Great Outdoors</a:t>
            </a:r>
            <a:br>
              <a:rPr lang="en-US" sz="3400" spc="200" dirty="0"/>
            </a:br>
            <a:r>
              <a:rPr lang="en-US" sz="3400" spc="200" dirty="0"/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0E3EB-5B19-4754-C6B7-778D5100A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5805" y="2052116"/>
            <a:ext cx="2658877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Wingdings" panose="05000000000000000000" pitchFamily="2" charset="2"/>
              <a:buChar char="§"/>
            </a:pPr>
            <a:r>
              <a:rPr lang="en-US" sz="1600"/>
              <a:t>By: Amit Yadav (Manager)</a:t>
            </a:r>
          </a:p>
          <a:p>
            <a:pPr marL="342900" indent="-228600" algn="l">
              <a:buFont typeface="Wingdings" panose="05000000000000000000" pitchFamily="2" charset="2"/>
              <a:buChar char="§"/>
            </a:pPr>
            <a:r>
              <a:rPr lang="en-US" sz="1600"/>
              <a:t>Megha Jain</a:t>
            </a:r>
          </a:p>
          <a:p>
            <a:pPr marL="342900" indent="-228600" algn="l">
              <a:buFont typeface="Wingdings" panose="05000000000000000000" pitchFamily="2" charset="2"/>
              <a:buChar char="§"/>
            </a:pPr>
            <a:r>
              <a:rPr lang="en-US" sz="1600"/>
              <a:t>Meghana V</a:t>
            </a:r>
          </a:p>
          <a:p>
            <a:pPr marL="342900" indent="-228600" algn="l">
              <a:buFont typeface="Wingdings" panose="05000000000000000000" pitchFamily="2" charset="2"/>
              <a:buChar char="§"/>
            </a:pPr>
            <a:r>
              <a:rPr lang="en-US" sz="1600"/>
              <a:t> Rakshitha U C</a:t>
            </a:r>
          </a:p>
          <a:p>
            <a:pPr marL="342900" indent="-228600" algn="l">
              <a:buFont typeface="Wingdings" panose="05000000000000000000" pitchFamily="2" charset="2"/>
              <a:buChar char="§"/>
            </a:pPr>
            <a:r>
              <a:rPr lang="en-US" sz="1600"/>
              <a:t>Rakshith Reddy</a:t>
            </a:r>
          </a:p>
          <a:p>
            <a:pPr marL="342900" indent="-228600" algn="l">
              <a:buFont typeface="Wingdings" panose="05000000000000000000" pitchFamily="2" charset="2"/>
              <a:buChar char="§"/>
            </a:pPr>
            <a:r>
              <a:rPr lang="en-US" sz="1600"/>
              <a:t> Zulfa Syed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1028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F4350FD9-E272-124A-4F5D-76B2A6B2A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5" r="2" b="4230"/>
          <a:stretch/>
        </p:blipFill>
        <p:spPr bwMode="auto">
          <a:xfrm>
            <a:off x="6150611" y="2348779"/>
            <a:ext cx="3383735" cy="3373468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589A8-74A3-79B2-640A-0F60C8247B8E}"/>
              </a:ext>
            </a:extLst>
          </p:cNvPr>
          <p:cNvSpPr txBox="1"/>
          <p:nvPr/>
        </p:nvSpPr>
        <p:spPr>
          <a:xfrm>
            <a:off x="1090765" y="196462"/>
            <a:ext cx="4500737" cy="455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Go_Project</a:t>
            </a:r>
            <a:r>
              <a:rPr lang="en-US" sz="2400" b="1" dirty="0"/>
              <a:t> Database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CC6D032-F1FF-E23B-D09F-3DEC6B828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48" y="778690"/>
            <a:ext cx="10019690" cy="580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36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589A8-74A3-79B2-640A-0F60C8247B8E}"/>
              </a:ext>
            </a:extLst>
          </p:cNvPr>
          <p:cNvSpPr txBox="1"/>
          <p:nvPr/>
        </p:nvSpPr>
        <p:spPr>
          <a:xfrm>
            <a:off x="1049185" y="133862"/>
            <a:ext cx="5656415" cy="759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Post Operation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(User Registration )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AF4371A-2893-0174-5982-DC92D48D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66" y="975268"/>
            <a:ext cx="9951331" cy="56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589A8-74A3-79B2-640A-0F60C8247B8E}"/>
              </a:ext>
            </a:extLst>
          </p:cNvPr>
          <p:cNvSpPr txBox="1"/>
          <p:nvPr/>
        </p:nvSpPr>
        <p:spPr>
          <a:xfrm>
            <a:off x="1131883" y="147607"/>
            <a:ext cx="3075198" cy="4725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User Database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D04D504-E4BC-94F3-FBD5-BE34E510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29" y="662151"/>
            <a:ext cx="9919468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2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B2FC62-46FC-A107-485B-ECD89A06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07" y="836676"/>
            <a:ext cx="9834817" cy="5732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8D4ABB-DE22-1032-D812-893C62DE858C}"/>
              </a:ext>
            </a:extLst>
          </p:cNvPr>
          <p:cNvSpPr txBox="1"/>
          <p:nvPr/>
        </p:nvSpPr>
        <p:spPr>
          <a:xfrm>
            <a:off x="1115367" y="95918"/>
            <a:ext cx="295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</a:t>
            </a:r>
          </a:p>
          <a:p>
            <a:r>
              <a:rPr lang="en-US" dirty="0"/>
              <a:t>Operation (User Login) </a:t>
            </a:r>
          </a:p>
        </p:txBody>
      </p:sp>
    </p:spTree>
    <p:extLst>
      <p:ext uri="{BB962C8B-B14F-4D97-AF65-F5344CB8AC3E}">
        <p14:creationId xmlns:p14="http://schemas.microsoft.com/office/powerpoint/2010/main" val="291192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589A8-74A3-79B2-640A-0F60C8247B8E}"/>
              </a:ext>
            </a:extLst>
          </p:cNvPr>
          <p:cNvSpPr txBox="1"/>
          <p:nvPr/>
        </p:nvSpPr>
        <p:spPr>
          <a:xfrm>
            <a:off x="1061629" y="193828"/>
            <a:ext cx="3429000" cy="804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User_Address</a:t>
            </a:r>
            <a:r>
              <a:rPr lang="en-US" sz="2200" dirty="0"/>
              <a:t> Database 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F0FCCAD-8488-500E-0397-C6618564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71" y="998483"/>
            <a:ext cx="9868799" cy="55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B89F66-BB76-F4D4-DA4B-04DA8A6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31" y="973737"/>
            <a:ext cx="9808283" cy="5584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EF9B63-090A-73CB-556D-EE9A5B8ECA60}"/>
              </a:ext>
            </a:extLst>
          </p:cNvPr>
          <p:cNvSpPr txBox="1"/>
          <p:nvPr/>
        </p:nvSpPr>
        <p:spPr>
          <a:xfrm>
            <a:off x="1071938" y="186252"/>
            <a:ext cx="206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Operation</a:t>
            </a:r>
          </a:p>
          <a:p>
            <a:r>
              <a:rPr lang="en-US" dirty="0"/>
              <a:t>(Products)</a:t>
            </a:r>
          </a:p>
        </p:txBody>
      </p:sp>
    </p:spTree>
    <p:extLst>
      <p:ext uri="{BB962C8B-B14F-4D97-AF65-F5344CB8AC3E}">
        <p14:creationId xmlns:p14="http://schemas.microsoft.com/office/powerpoint/2010/main" val="3504490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F76846-C42D-A3BD-2E23-23948AF2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34" y="730293"/>
            <a:ext cx="9844552" cy="5894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EE3E5-A8F0-67AD-22B1-DA8699E66E63}"/>
              </a:ext>
            </a:extLst>
          </p:cNvPr>
          <p:cNvSpPr txBox="1"/>
          <p:nvPr/>
        </p:nvSpPr>
        <p:spPr>
          <a:xfrm>
            <a:off x="1141008" y="241969"/>
            <a:ext cx="254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Database</a:t>
            </a:r>
          </a:p>
        </p:txBody>
      </p:sp>
    </p:spTree>
    <p:extLst>
      <p:ext uri="{BB962C8B-B14F-4D97-AF65-F5344CB8AC3E}">
        <p14:creationId xmlns:p14="http://schemas.microsoft.com/office/powerpoint/2010/main" val="198171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95E370-B9CC-A92F-C5A4-2E4EF745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1" y="1020442"/>
            <a:ext cx="9847293" cy="5583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DA29C-33D2-6817-8E7E-C28D65A2EA94}"/>
              </a:ext>
            </a:extLst>
          </p:cNvPr>
          <p:cNvSpPr txBox="1"/>
          <p:nvPr/>
        </p:nvSpPr>
        <p:spPr>
          <a:xfrm>
            <a:off x="1077021" y="253978"/>
            <a:ext cx="267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Operation (Category)</a:t>
            </a:r>
          </a:p>
        </p:txBody>
      </p:sp>
    </p:spTree>
    <p:extLst>
      <p:ext uri="{BB962C8B-B14F-4D97-AF65-F5344CB8AC3E}">
        <p14:creationId xmlns:p14="http://schemas.microsoft.com/office/powerpoint/2010/main" val="262259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5F26E9-FB62-199F-08B7-9F6C1126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28" y="930396"/>
            <a:ext cx="9776396" cy="5613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6068B-D9D8-8A4E-5549-B5B337615CE6}"/>
              </a:ext>
            </a:extLst>
          </p:cNvPr>
          <p:cNvSpPr txBox="1"/>
          <p:nvPr/>
        </p:nvSpPr>
        <p:spPr>
          <a:xfrm>
            <a:off x="1205802" y="184951"/>
            <a:ext cx="274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Operation by Category</a:t>
            </a:r>
          </a:p>
        </p:txBody>
      </p:sp>
    </p:spTree>
    <p:extLst>
      <p:ext uri="{BB962C8B-B14F-4D97-AF65-F5344CB8AC3E}">
        <p14:creationId xmlns:p14="http://schemas.microsoft.com/office/powerpoint/2010/main" val="265272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D5D3DD-1088-FF6E-D111-1E1DD529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74" y="916997"/>
            <a:ext cx="9812419" cy="5656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1BA82-0841-9A01-B487-23D7DB144670}"/>
              </a:ext>
            </a:extLst>
          </p:cNvPr>
          <p:cNvSpPr txBox="1"/>
          <p:nvPr/>
        </p:nvSpPr>
        <p:spPr>
          <a:xfrm>
            <a:off x="1120795" y="145077"/>
            <a:ext cx="242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Operation </a:t>
            </a:r>
          </a:p>
          <a:p>
            <a:r>
              <a:rPr lang="en-US" dirty="0"/>
              <a:t>(Order)</a:t>
            </a:r>
          </a:p>
        </p:txBody>
      </p:sp>
    </p:spTree>
    <p:extLst>
      <p:ext uri="{BB962C8B-B14F-4D97-AF65-F5344CB8AC3E}">
        <p14:creationId xmlns:p14="http://schemas.microsoft.com/office/powerpoint/2010/main" val="183607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6B440C-3A95-0692-9B1E-6A13B135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IN" b="1" dirty="0"/>
              <a:t>Overview</a:t>
            </a:r>
            <a:endParaRPr lang="en-US" b="1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CC538E2-2921-91ED-A855-DA11523FA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310107"/>
              </p:ext>
            </p:extLst>
          </p:nvPr>
        </p:nvGraphicFramePr>
        <p:xfrm>
          <a:off x="2633139" y="2367882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72578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17BDA-249F-76F2-0842-5340EB363CBA}"/>
              </a:ext>
            </a:extLst>
          </p:cNvPr>
          <p:cNvSpPr txBox="1"/>
          <p:nvPr/>
        </p:nvSpPr>
        <p:spPr>
          <a:xfrm>
            <a:off x="1075172" y="15592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Security</a:t>
            </a:r>
          </a:p>
          <a:p>
            <a:r>
              <a:rPr lang="en-US" dirty="0"/>
              <a:t>(Order and Payment)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4C44F1-C8AC-9918-22C4-05F0E346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3" y="1049189"/>
            <a:ext cx="9743089" cy="53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3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2360E8B0-49F7-7E65-6B58-03B55175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00" y="681418"/>
            <a:ext cx="9813803" cy="5963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DC02E-189B-5B8E-063E-C03EDE6DF513}"/>
              </a:ext>
            </a:extLst>
          </p:cNvPr>
          <p:cNvSpPr txBox="1"/>
          <p:nvPr/>
        </p:nvSpPr>
        <p:spPr>
          <a:xfrm>
            <a:off x="1098042" y="193576"/>
            <a:ext cx="315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details in HTTP</a:t>
            </a:r>
          </a:p>
        </p:txBody>
      </p:sp>
    </p:spTree>
    <p:extLst>
      <p:ext uri="{BB962C8B-B14F-4D97-AF65-F5344CB8AC3E}">
        <p14:creationId xmlns:p14="http://schemas.microsoft.com/office/powerpoint/2010/main" val="408023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D7942D-D452-96C7-E883-C4D83871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99" y="680536"/>
            <a:ext cx="9819594" cy="5912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86341-1D6B-FDFC-3885-8763E9CAFE66}"/>
              </a:ext>
            </a:extLst>
          </p:cNvPr>
          <p:cNvSpPr txBox="1"/>
          <p:nvPr/>
        </p:nvSpPr>
        <p:spPr>
          <a:xfrm>
            <a:off x="1150593" y="128799"/>
            <a:ext cx="276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Database</a:t>
            </a:r>
          </a:p>
        </p:txBody>
      </p:sp>
    </p:spTree>
    <p:extLst>
      <p:ext uri="{BB962C8B-B14F-4D97-AF65-F5344CB8AC3E}">
        <p14:creationId xmlns:p14="http://schemas.microsoft.com/office/powerpoint/2010/main" val="1879391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027959-DE05-4EAB-12AA-B6BFC32C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20" y="994397"/>
            <a:ext cx="9814194" cy="5564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AF9E3-C22C-02BA-1752-4313928A0C42}"/>
              </a:ext>
            </a:extLst>
          </p:cNvPr>
          <p:cNvSpPr txBox="1"/>
          <p:nvPr/>
        </p:nvSpPr>
        <p:spPr>
          <a:xfrm>
            <a:off x="1146436" y="196402"/>
            <a:ext cx="300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Operation</a:t>
            </a:r>
          </a:p>
          <a:p>
            <a:r>
              <a:rPr lang="en-US" dirty="0"/>
              <a:t>(Comment) </a:t>
            </a:r>
          </a:p>
        </p:txBody>
      </p:sp>
    </p:spTree>
    <p:extLst>
      <p:ext uri="{BB962C8B-B14F-4D97-AF65-F5344CB8AC3E}">
        <p14:creationId xmlns:p14="http://schemas.microsoft.com/office/powerpoint/2010/main" val="69150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7278F4-0BB1-543B-59BD-A1A2BDEF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61" y="706441"/>
            <a:ext cx="9674860" cy="5832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8CFE45-B85F-FE64-6049-221FFB9BBFFF}"/>
              </a:ext>
            </a:extLst>
          </p:cNvPr>
          <p:cNvSpPr txBox="1"/>
          <p:nvPr/>
        </p:nvSpPr>
        <p:spPr>
          <a:xfrm>
            <a:off x="1099429" y="123172"/>
            <a:ext cx="351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 Database</a:t>
            </a:r>
          </a:p>
        </p:txBody>
      </p:sp>
    </p:spTree>
    <p:extLst>
      <p:ext uri="{BB962C8B-B14F-4D97-AF65-F5344CB8AC3E}">
        <p14:creationId xmlns:p14="http://schemas.microsoft.com/office/powerpoint/2010/main" val="2877292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513A2B-EFC8-27D3-97D6-968517B5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44" y="1437783"/>
            <a:ext cx="7908513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760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21EC3-1784-4136-DEB1-38B54823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IN">
                <a:solidFill>
                  <a:schemeClr val="bg1"/>
                </a:solidFill>
              </a:rPr>
              <a:t>Progress Update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AADBCE4-9396-2C53-BF3D-0974CDA10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256787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152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1A1AB5C-E30E-4B12-A632-77BEB6097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2821286B-728B-4EAC-9238-E6CE2A555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  <a:solidFill>
            <a:srgbClr val="587273"/>
          </a:solidFill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5803ED7-CEEC-44B9-9585-8B93372E8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815" y="484632"/>
            <a:ext cx="11232371" cy="5888736"/>
          </a:xfrm>
          <a:prstGeom prst="rect">
            <a:avLst/>
          </a:prstGeom>
          <a:solidFill>
            <a:srgbClr val="FFFFFF"/>
          </a:solidFill>
          <a:ln w="19050">
            <a:solidFill>
              <a:srgbClr val="58727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C5FA1A-0201-0DBC-AD3B-7BB5FF06A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7565" y="643467"/>
            <a:ext cx="649686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7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product&#10;&#10;Description automatically generated">
            <a:extLst>
              <a:ext uri="{FF2B5EF4-FFF2-40B4-BE49-F238E27FC236}">
                <a16:creationId xmlns:a16="http://schemas.microsoft.com/office/drawing/2014/main" id="{B6BFF21E-88E9-548D-EF5E-C9F2A0ABC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1" y="965199"/>
            <a:ext cx="1958721" cy="49276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product process&#10;&#10;Description automatically generated">
            <a:extLst>
              <a:ext uri="{FF2B5EF4-FFF2-40B4-BE49-F238E27FC236}">
                <a16:creationId xmlns:a16="http://schemas.microsoft.com/office/drawing/2014/main" id="{FE8934D1-8244-1B1F-E22A-178E137FC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21" y="965199"/>
            <a:ext cx="2156269" cy="4928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D3B2296B-E3F9-74EB-2B5B-9D78057C6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94" y="965199"/>
            <a:ext cx="2303653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9DBAB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with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89686C7A-8014-4E0F-1D03-88A09A93EF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6" y="643467"/>
            <a:ext cx="79586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8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BEE035AB-72BD-9E56-1264-DBF742F16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9" r="1" b="23073"/>
          <a:stretch/>
        </p:blipFill>
        <p:spPr bwMode="auto">
          <a:xfrm>
            <a:off x="19965" y="-2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F37E4-B95F-EA1E-521F-6B5135AD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672" y="2173937"/>
            <a:ext cx="8075104" cy="217783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6100" b="1" dirty="0"/>
              <a:t>Overview on the project implementation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589A8-74A3-79B2-640A-0F60C8247B8E}"/>
              </a:ext>
            </a:extLst>
          </p:cNvPr>
          <p:cNvSpPr txBox="1"/>
          <p:nvPr/>
        </p:nvSpPr>
        <p:spPr>
          <a:xfrm>
            <a:off x="1316357" y="208274"/>
            <a:ext cx="8100912" cy="6221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Registry Application Main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B4AF8-AAD7-34E9-23B3-68640148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32" y="861117"/>
            <a:ext cx="10082150" cy="57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589A8-74A3-79B2-640A-0F60C8247B8E}"/>
              </a:ext>
            </a:extLst>
          </p:cNvPr>
          <p:cNvSpPr txBox="1"/>
          <p:nvPr/>
        </p:nvSpPr>
        <p:spPr>
          <a:xfrm>
            <a:off x="1191448" y="220836"/>
            <a:ext cx="3429000" cy="370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Eureka Server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D5B49AF-2873-DE2C-E312-6809915D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48" y="780904"/>
            <a:ext cx="10012580" cy="58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6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{D6129E46-C341-374C-9EE9-54512A63DC7F}tf16401378</Template>
  <TotalTime>297</TotalTime>
  <Words>156</Words>
  <Application>Microsoft Macintosh PowerPoint</Application>
  <PresentationFormat>Widescreen</PresentationFormat>
  <Paragraphs>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MS Shell Dlg 2</vt:lpstr>
      <vt:lpstr>Wingdings</vt:lpstr>
      <vt:lpstr>Wingdings 3</vt:lpstr>
      <vt:lpstr>Madison</vt:lpstr>
      <vt:lpstr>Great Outdoors Final Presentation</vt:lpstr>
      <vt:lpstr>Overview</vt:lpstr>
      <vt:lpstr>Progress Update</vt:lpstr>
      <vt:lpstr>PowerPoint Presentation</vt:lpstr>
      <vt:lpstr>PowerPoint Presentation</vt:lpstr>
      <vt:lpstr>PowerPoint Presentation</vt:lpstr>
      <vt:lpstr>Overview on the project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Outdoors Sprint Call</dc:title>
  <dc:creator>Zulfa Syed</dc:creator>
  <cp:lastModifiedBy>Meghana V</cp:lastModifiedBy>
  <cp:revision>14</cp:revision>
  <dcterms:created xsi:type="dcterms:W3CDTF">2023-11-10T05:00:47Z</dcterms:created>
  <dcterms:modified xsi:type="dcterms:W3CDTF">2023-11-20T09:23:40Z</dcterms:modified>
</cp:coreProperties>
</file>